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ov" ContentType="video/unknown"/>
  <Override PartName="/ppt/media/media2.mov" ContentType="video/unknown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4335" y="4538725"/>
            <a:ext cx="3170310" cy="296264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ectangle"/>
          <p:cNvSpPr/>
          <p:nvPr/>
        </p:nvSpPr>
        <p:spPr>
          <a:xfrm>
            <a:off x="-107103" y="12542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" name="Ctrl + Alt + Plastic"/>
          <p:cNvSpPr txBox="1"/>
          <p:nvPr/>
        </p:nvSpPr>
        <p:spPr>
          <a:xfrm>
            <a:off x="11778125" y="5418208"/>
            <a:ext cx="4901540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Ctrl + Alt + Plastic</a:t>
            </a:r>
          </a:p>
        </p:txBody>
      </p:sp>
      <p:sp>
        <p:nvSpPr>
          <p:cNvPr id="122" name="Say hello to plastic"/>
          <p:cNvSpPr txBox="1"/>
          <p:nvPr/>
        </p:nvSpPr>
        <p:spPr>
          <a:xfrm>
            <a:off x="11778125" y="6341516"/>
            <a:ext cx="4833367" cy="74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4400"/>
            </a:lvl1pPr>
          </a:lstStyle>
          <a:p>
            <a:pPr/>
            <a:r>
              <a:t>Say hello to plastic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demo1.mov" descr="demo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19199" y="0"/>
            <a:ext cx="219456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7333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Recording 2020-02-08 at 16.43.22.mov" descr="Screen Recording 2020-02-08 at 16.43.2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19199" y="-1"/>
            <a:ext cx="219456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6833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"/>
          <p:cNvSpPr/>
          <p:nvPr/>
        </p:nvSpPr>
        <p:spPr>
          <a:xfrm>
            <a:off x="-107103" y="12542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Incentives &amp; Rewards"/>
          <p:cNvSpPr txBox="1"/>
          <p:nvPr/>
        </p:nvSpPr>
        <p:spPr>
          <a:xfrm>
            <a:off x="9253118" y="1877191"/>
            <a:ext cx="5877764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Incentives &amp; Rewards</a:t>
            </a:r>
          </a:p>
        </p:txBody>
      </p:sp>
      <p:graphicFrame>
        <p:nvGraphicFramePr>
          <p:cNvPr id="164" name="Table"/>
          <p:cNvGraphicFramePr/>
          <p:nvPr/>
        </p:nvGraphicFramePr>
        <p:xfrm>
          <a:off x="1689099" y="4136050"/>
          <a:ext cx="21005801" cy="65297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458006"/>
                <a:gridCol w="11866813"/>
                <a:gridCol w="5680981"/>
              </a:tblGrid>
              <a:tr h="82557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Plastic Points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Reward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03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5,000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Concerned Citizen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Reusable ASDA Bag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2296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10,000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Plant Consuming Giraffe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Compost Bin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754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20,000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Cola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Metal Water Bottle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500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50,000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Panda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Toothpaste Tablets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500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100,000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Green Giant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Biodegradable Confetti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500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1,000,000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Extinct Rebel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Metal Straw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500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10,000,000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Greta Thunberg &amp; Leonardo Dicaprio’s Lovechild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Bamboo Cutlery Set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"/>
          <p:cNvSpPr/>
          <p:nvPr/>
        </p:nvSpPr>
        <p:spPr>
          <a:xfrm>
            <a:off x="-107103" y="12542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Database"/>
          <p:cNvSpPr txBox="1"/>
          <p:nvPr/>
        </p:nvSpPr>
        <p:spPr>
          <a:xfrm>
            <a:off x="10867212" y="1877191"/>
            <a:ext cx="2649576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Database</a:t>
            </a:r>
          </a:p>
        </p:txBody>
      </p:sp>
      <p:pic>
        <p:nvPicPr>
          <p:cNvPr id="168" name="85123456_2550087811941094_7740466137606914048_n.jpg" descr="85123456_2550087811941094_7740466137606914048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497" y="4947942"/>
            <a:ext cx="22841006" cy="3069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ounded Rectangle"/>
          <p:cNvSpPr/>
          <p:nvPr/>
        </p:nvSpPr>
        <p:spPr>
          <a:xfrm>
            <a:off x="7043908" y="5620299"/>
            <a:ext cx="3702444" cy="1794012"/>
          </a:xfrm>
          <a:prstGeom prst="roundRect">
            <a:avLst>
              <a:gd name="adj" fmla="val 15000"/>
            </a:avLst>
          </a:prstGeom>
          <a:solidFill>
            <a:schemeClr val="accent2">
              <a:alpha val="5086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Rounded Rectangle"/>
          <p:cNvSpPr/>
          <p:nvPr/>
        </p:nvSpPr>
        <p:spPr>
          <a:xfrm>
            <a:off x="13637648" y="5620299"/>
            <a:ext cx="3702444" cy="1794012"/>
          </a:xfrm>
          <a:prstGeom prst="roundRect">
            <a:avLst>
              <a:gd name="adj" fmla="val 15000"/>
            </a:avLst>
          </a:prstGeom>
          <a:solidFill>
            <a:schemeClr val="accent2">
              <a:alpha val="5086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Rectangle"/>
          <p:cNvSpPr/>
          <p:nvPr/>
        </p:nvSpPr>
        <p:spPr>
          <a:xfrm>
            <a:off x="-107103" y="12542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Summary"/>
          <p:cNvSpPr txBox="1"/>
          <p:nvPr/>
        </p:nvSpPr>
        <p:spPr>
          <a:xfrm>
            <a:off x="10867491" y="1877191"/>
            <a:ext cx="2649018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Summary</a:t>
            </a:r>
          </a:p>
        </p:txBody>
      </p:sp>
      <p:sp>
        <p:nvSpPr>
          <p:cNvPr id="174" name="How does this generate value for students?"/>
          <p:cNvSpPr txBox="1"/>
          <p:nvPr/>
        </p:nvSpPr>
        <p:spPr>
          <a:xfrm>
            <a:off x="14053580" y="5786039"/>
            <a:ext cx="2870579" cy="146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How does this generate value for students?</a:t>
            </a:r>
          </a:p>
        </p:txBody>
      </p:sp>
      <p:sp>
        <p:nvSpPr>
          <p:cNvPr id="175" name="How will students use this system?"/>
          <p:cNvSpPr txBox="1"/>
          <p:nvPr/>
        </p:nvSpPr>
        <p:spPr>
          <a:xfrm>
            <a:off x="7459841" y="5786039"/>
            <a:ext cx="2870579" cy="146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How will students use this system?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o?"/>
          <p:cNvSpPr txBox="1"/>
          <p:nvPr/>
        </p:nvSpPr>
        <p:spPr>
          <a:xfrm>
            <a:off x="11379352" y="1877191"/>
            <a:ext cx="1625296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Who?</a:t>
            </a:r>
          </a:p>
        </p:txBody>
      </p:sp>
      <p:sp>
        <p:nvSpPr>
          <p:cNvPr id="125" name="Rectangle"/>
          <p:cNvSpPr/>
          <p:nvPr/>
        </p:nvSpPr>
        <p:spPr>
          <a:xfrm>
            <a:off x="19897" y="12669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6" name="student-life-signpost.jpg" descr="student-life-signpost.jpg"/>
          <p:cNvPicPr>
            <a:picLocks noChangeAspect="1"/>
          </p:cNvPicPr>
          <p:nvPr/>
        </p:nvPicPr>
        <p:blipFill>
          <a:blip r:embed="rId2">
            <a:extLst/>
          </a:blip>
          <a:srcRect l="32361" t="3049" r="16018" b="3052"/>
          <a:stretch>
            <a:fillRect/>
          </a:stretch>
        </p:blipFill>
        <p:spPr>
          <a:xfrm>
            <a:off x="5642397" y="4191624"/>
            <a:ext cx="5211862" cy="5332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1" y="3016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7" name="Screenshot 2020-02-08 at 16.11.26.png" descr="Screenshot 2020-02-08 at 16.11.26.png"/>
          <p:cNvPicPr>
            <a:picLocks noChangeAspect="1"/>
          </p:cNvPicPr>
          <p:nvPr/>
        </p:nvPicPr>
        <p:blipFill>
          <a:blip r:embed="rId3">
            <a:extLst/>
          </a:blip>
          <a:srcRect l="22953" t="407" r="18686" b="410"/>
          <a:stretch>
            <a:fillRect/>
          </a:stretch>
        </p:blipFill>
        <p:spPr>
          <a:xfrm>
            <a:off x="13556807" y="4191624"/>
            <a:ext cx="5211862" cy="5332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1" y="3016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"/>
          <p:cNvSpPr/>
          <p:nvPr/>
        </p:nvSpPr>
        <p:spPr>
          <a:xfrm>
            <a:off x="-107103" y="12542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" name="What?"/>
          <p:cNvSpPr txBox="1"/>
          <p:nvPr/>
        </p:nvSpPr>
        <p:spPr>
          <a:xfrm>
            <a:off x="11291341" y="1877191"/>
            <a:ext cx="1801318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What?</a:t>
            </a:r>
          </a:p>
        </p:txBody>
      </p:sp>
      <p:pic>
        <p:nvPicPr>
          <p:cNvPr id="131" name="Screenshot 2020-02-08 at 16.07.25.png" descr="Screenshot 2020-02-08 at 16.07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376" y="4273972"/>
            <a:ext cx="20885248" cy="4585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"/>
          <p:cNvSpPr/>
          <p:nvPr/>
        </p:nvSpPr>
        <p:spPr>
          <a:xfrm>
            <a:off x="-107103" y="12542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" name="Why?"/>
          <p:cNvSpPr txBox="1"/>
          <p:nvPr/>
        </p:nvSpPr>
        <p:spPr>
          <a:xfrm>
            <a:off x="11405057" y="1877191"/>
            <a:ext cx="1573886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Why?</a:t>
            </a:r>
          </a:p>
        </p:txBody>
      </p:sp>
      <p:pic>
        <p:nvPicPr>
          <p:cNvPr id="135" name="Screenshot 2020-02-08 at 16.08.37.png" descr="Screenshot 2020-02-08 at 16.08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3522" y="4354848"/>
            <a:ext cx="7117705" cy="4285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Screenshot 2020-02-08 at 16.08.45.png" descr="Screenshot 2020-02-08 at 16.08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07244" y="4355064"/>
            <a:ext cx="7116989" cy="4284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"/>
          <p:cNvSpPr/>
          <p:nvPr/>
        </p:nvSpPr>
        <p:spPr>
          <a:xfrm>
            <a:off x="-107103" y="12542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" name="Why?"/>
          <p:cNvSpPr txBox="1"/>
          <p:nvPr/>
        </p:nvSpPr>
        <p:spPr>
          <a:xfrm>
            <a:off x="11405057" y="1877191"/>
            <a:ext cx="1573886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Why?</a:t>
            </a:r>
          </a:p>
        </p:txBody>
      </p:sp>
      <p:pic>
        <p:nvPicPr>
          <p:cNvPr id="140" name="Screenshot 2020-02-08 at 16.15.15.png" descr="Screenshot 2020-02-08 at 16.15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6886" y="4354848"/>
            <a:ext cx="7117706" cy="4285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creenshot 2020-02-08 at 16.15.23.png" descr="Screenshot 2020-02-08 at 16.15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3522" y="4354848"/>
            <a:ext cx="7117706" cy="4285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07103" y="12542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What types of plastic are these products?"/>
          <p:cNvSpPr txBox="1"/>
          <p:nvPr/>
        </p:nvSpPr>
        <p:spPr>
          <a:xfrm>
            <a:off x="6603568" y="1877191"/>
            <a:ext cx="11176864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What types of plastic are these products?</a:t>
            </a:r>
          </a:p>
        </p:txBody>
      </p:sp>
      <p:pic>
        <p:nvPicPr>
          <p:cNvPr id="145" name="Screenshot 2020-02-08 at 16.54.16.png" descr="Screenshot 2020-02-08 at 16.54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4570" y="4479369"/>
            <a:ext cx="17894860" cy="4757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/>
          <p:nvPr/>
        </p:nvSpPr>
        <p:spPr>
          <a:xfrm>
            <a:off x="-107103" y="12542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" name="Types of plastic"/>
          <p:cNvSpPr txBox="1"/>
          <p:nvPr/>
        </p:nvSpPr>
        <p:spPr>
          <a:xfrm>
            <a:off x="10065892" y="1877191"/>
            <a:ext cx="4252215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Types of plastic</a:t>
            </a:r>
          </a:p>
        </p:txBody>
      </p:sp>
      <p:pic>
        <p:nvPicPr>
          <p:cNvPr id="149" name="Screenshot 2020-02-08 at 16.54.02.png" descr="Screenshot 2020-02-08 at 16.54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2840" y="3331600"/>
            <a:ext cx="8958320" cy="8138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2880px-Plastic_Pollution_in_Ghana.jpg" descr="2880px-Plastic_Pollution_in_Ghan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5370" y="-71961"/>
            <a:ext cx="26614740" cy="1293772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"/>
          <p:cNvSpPr/>
          <p:nvPr/>
        </p:nvSpPr>
        <p:spPr>
          <a:xfrm>
            <a:off x="-107103" y="12542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Why?"/>
          <p:cNvSpPr txBox="1"/>
          <p:nvPr/>
        </p:nvSpPr>
        <p:spPr>
          <a:xfrm>
            <a:off x="11405057" y="1877191"/>
            <a:ext cx="1573886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Why?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"/>
          <p:cNvSpPr/>
          <p:nvPr/>
        </p:nvSpPr>
        <p:spPr>
          <a:xfrm>
            <a:off x="-107103" y="12542880"/>
            <a:ext cx="24598206" cy="1299540"/>
          </a:xfrm>
          <a:prstGeom prst="rect">
            <a:avLst/>
          </a:prstGeom>
          <a:solidFill>
            <a:srgbClr val="00A53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" name="Demo"/>
          <p:cNvSpPr txBox="1"/>
          <p:nvPr/>
        </p:nvSpPr>
        <p:spPr>
          <a:xfrm>
            <a:off x="11343589" y="6472404"/>
            <a:ext cx="1696822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